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78" r:id="rId5"/>
    <p:sldId id="284" r:id="rId6"/>
    <p:sldId id="285" r:id="rId7"/>
    <p:sldId id="286" r:id="rId8"/>
    <p:sldId id="287" r:id="rId9"/>
    <p:sldId id="267" r:id="rId10"/>
    <p:sldId id="288" r:id="rId11"/>
    <p:sldId id="289" r:id="rId12"/>
    <p:sldId id="290" r:id="rId13"/>
    <p:sldId id="291" r:id="rId14"/>
    <p:sldId id="270" r:id="rId15"/>
    <p:sldId id="282" r:id="rId16"/>
    <p:sldId id="27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6ACA9-1FB1-4FE3-9473-093DBD2193A8}" v="1" dt="2022-12-15T10:24:53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110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62C6ACA9-1FB1-4FE3-9473-093DBD2193A8}"/>
    <pc:docChg chg="custSel modSld replTag delTag">
      <pc:chgData name="Mel Houseman" userId="7d6e233f-1289-4a6a-9205-ee3f8642932a" providerId="ADAL" clId="{62C6ACA9-1FB1-4FE3-9473-093DBD2193A8}" dt="2022-12-15T10:24:39.265" v="8" actId="108"/>
      <pc:docMkLst>
        <pc:docMk/>
      </pc:docMkLst>
      <pc:sldChg chg="replTag delTag">
        <pc:chgData name="Mel Houseman" userId="7d6e233f-1289-4a6a-9205-ee3f8642932a" providerId="ADAL" clId="{62C6ACA9-1FB1-4FE3-9473-093DBD2193A8}" dt="2022-12-15T10:24:34.419" v="1"/>
        <pc:sldMkLst>
          <pc:docMk/>
          <pc:sldMk cId="1333913575" sldId="278"/>
        </pc:sldMkLst>
      </pc:sldChg>
      <pc:sldChg chg="modSp mod replTag delTag">
        <pc:chgData name="Mel Houseman" userId="7d6e233f-1289-4a6a-9205-ee3f8642932a" providerId="ADAL" clId="{62C6ACA9-1FB1-4FE3-9473-093DBD2193A8}" dt="2022-12-15T10:24:39.265" v="8" actId="108"/>
        <pc:sldMkLst>
          <pc:docMk/>
          <pc:sldMk cId="2643956886" sldId="284"/>
        </pc:sldMkLst>
        <pc:spChg chg="mod">
          <ac:chgData name="Mel Houseman" userId="7d6e233f-1289-4a6a-9205-ee3f8642932a" providerId="ADAL" clId="{62C6ACA9-1FB1-4FE3-9473-093DBD2193A8}" dt="2022-12-15T10:24:39.265" v="8" actId="108"/>
          <ac:spMkLst>
            <pc:docMk/>
            <pc:sldMk cId="2643956886" sldId="284"/>
            <ac:spMk id="2" creationId="{D20B3DC2-FE5C-DC82-ECBC-80C7ED393DD1}"/>
          </ac:spMkLst>
        </pc:spChg>
      </pc:sldChg>
    </pc:docChg>
  </pc:docChgLst>
  <pc:docChgLst>
    <pc:chgData name="Mel Houseman" userId="7d6e233f-1289-4a6a-9205-ee3f8642932a" providerId="ADAL" clId="{00739FEE-F044-4E2E-BB21-45F49D8FE5EC}"/>
    <pc:docChg chg="custSel addSld delSld modSld replTag delTag">
      <pc:chgData name="Mel Houseman" userId="7d6e233f-1289-4a6a-9205-ee3f8642932a" providerId="ADAL" clId="{00739FEE-F044-4E2E-BB21-45F49D8FE5EC}" dt="2022-12-12T16:54:22.167" v="112" actId="478"/>
      <pc:docMkLst>
        <pc:docMk/>
      </pc:docMkLst>
      <pc:sldChg chg="del replTag delTag">
        <pc:chgData name="Mel Houseman" userId="7d6e233f-1289-4a6a-9205-ee3f8642932a" providerId="ADAL" clId="{00739FEE-F044-4E2E-BB21-45F49D8FE5EC}" dt="2022-12-12T16:52:24.998" v="36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00739FEE-F044-4E2E-BB21-45F49D8FE5EC}" dt="2022-12-12T16:52:24.998" v="36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00739FEE-F044-4E2E-BB21-45F49D8FE5EC}" dt="2022-12-12T16:52:24.998" v="36" actId="47"/>
        <pc:sldMkLst>
          <pc:docMk/>
          <pc:sldMk cId="2981958359" sldId="266"/>
        </pc:sldMkLst>
      </pc:sldChg>
      <pc:sldChg chg="add del replTag delTag">
        <pc:chgData name="Mel Houseman" userId="7d6e233f-1289-4a6a-9205-ee3f8642932a" providerId="ADAL" clId="{00739FEE-F044-4E2E-BB21-45F49D8FE5EC}" dt="2022-12-12T16:52:27.605" v="51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00739FEE-F044-4E2E-BB21-45F49D8FE5EC}" dt="2022-12-12T16:52:24.998" v="36" actId="47"/>
        <pc:sldMkLst>
          <pc:docMk/>
          <pc:sldMk cId="4003868302" sldId="269"/>
        </pc:sldMkLst>
      </pc:sldChg>
      <pc:sldChg chg="addSp delSp modSp mod replTag delTag">
        <pc:chgData name="Mel Houseman" userId="7d6e233f-1289-4a6a-9205-ee3f8642932a" providerId="ADAL" clId="{00739FEE-F044-4E2E-BB21-45F49D8FE5EC}" dt="2022-12-12T16:53:05.704" v="93"/>
        <pc:sldMkLst>
          <pc:docMk/>
          <pc:sldMk cId="3421327502" sldId="270"/>
        </pc:sldMkLst>
        <pc:spChg chg="mod">
          <ac:chgData name="Mel Houseman" userId="7d6e233f-1289-4a6a-9205-ee3f8642932a" providerId="ADAL" clId="{00739FEE-F044-4E2E-BB21-45F49D8FE5EC}" dt="2022-12-12T16:52:39.932" v="79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00739FEE-F044-4E2E-BB21-45F49D8FE5EC}" dt="2022-12-12T16:52:58.898" v="85"/>
          <ac:spMkLst>
            <pc:docMk/>
            <pc:sldMk cId="3421327502" sldId="270"/>
            <ac:spMk id="5" creationId="{925FA4B9-D9C3-AEAC-E1DE-48EA9A88B6D4}"/>
          </ac:spMkLst>
        </pc:spChg>
        <pc:spChg chg="mod">
          <ac:chgData name="Mel Houseman" userId="7d6e233f-1289-4a6a-9205-ee3f8642932a" providerId="ADAL" clId="{00739FEE-F044-4E2E-BB21-45F49D8FE5EC}" dt="2022-12-12T16:52:48.134" v="82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00739FEE-F044-4E2E-BB21-45F49D8FE5EC}" dt="2022-12-12T16:52:41.990" v="80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00739FEE-F044-4E2E-BB21-45F49D8FE5EC}" dt="2022-12-12T16:51:58.497" v="11" actId="47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00739FEE-F044-4E2E-BB21-45F49D8FE5EC}" dt="2022-12-12T16:52:24.998" v="36" actId="47"/>
        <pc:sldMkLst>
          <pc:docMk/>
          <pc:sldMk cId="2841913910" sldId="275"/>
        </pc:sldMkLst>
      </pc:sldChg>
      <pc:sldChg chg="del replTag delTag">
        <pc:chgData name="Mel Houseman" userId="7d6e233f-1289-4a6a-9205-ee3f8642932a" providerId="ADAL" clId="{00739FEE-F044-4E2E-BB21-45F49D8FE5EC}" dt="2022-12-12T16:52:24.998" v="36" actId="47"/>
        <pc:sldMkLst>
          <pc:docMk/>
          <pc:sldMk cId="359931011" sldId="276"/>
        </pc:sldMkLst>
      </pc:sldChg>
      <pc:sldChg chg="del replTag delTag">
        <pc:chgData name="Mel Houseman" userId="7d6e233f-1289-4a6a-9205-ee3f8642932a" providerId="ADAL" clId="{00739FEE-F044-4E2E-BB21-45F49D8FE5EC}" dt="2022-12-12T16:52:24.998" v="36" actId="47"/>
        <pc:sldMkLst>
          <pc:docMk/>
          <pc:sldMk cId="2918888299" sldId="277"/>
        </pc:sldMkLst>
      </pc:sldChg>
      <pc:sldChg chg="add replTag delTag">
        <pc:chgData name="Mel Houseman" userId="7d6e233f-1289-4a6a-9205-ee3f8642932a" providerId="ADAL" clId="{00739FEE-F044-4E2E-BB21-45F49D8FE5EC}" dt="2022-12-12T16:51:56.184" v="6"/>
        <pc:sldMkLst>
          <pc:docMk/>
          <pc:sldMk cId="1333913575" sldId="278"/>
        </pc:sldMkLst>
      </pc:sldChg>
      <pc:sldChg chg="del replTag delTag">
        <pc:chgData name="Mel Houseman" userId="7d6e233f-1289-4a6a-9205-ee3f8642932a" providerId="ADAL" clId="{00739FEE-F044-4E2E-BB21-45F49D8FE5EC}" dt="2022-12-12T16:52:24.998" v="36" actId="47"/>
        <pc:sldMkLst>
          <pc:docMk/>
          <pc:sldMk cId="4087574833" sldId="281"/>
        </pc:sldMkLst>
      </pc:sldChg>
      <pc:sldChg chg="addSp delSp modSp mod replTag delTag">
        <pc:chgData name="Mel Houseman" userId="7d6e233f-1289-4a6a-9205-ee3f8642932a" providerId="ADAL" clId="{00739FEE-F044-4E2E-BB21-45F49D8FE5EC}" dt="2022-12-12T16:54:22.167" v="112" actId="478"/>
        <pc:sldMkLst>
          <pc:docMk/>
          <pc:sldMk cId="1652038383" sldId="282"/>
        </pc:sldMkLst>
        <pc:spChg chg="add mod">
          <ac:chgData name="Mel Houseman" userId="7d6e233f-1289-4a6a-9205-ee3f8642932a" providerId="ADAL" clId="{00739FEE-F044-4E2E-BB21-45F49D8FE5EC}" dt="2022-12-12T16:53:08.546" v="96"/>
          <ac:spMkLst>
            <pc:docMk/>
            <pc:sldMk cId="1652038383" sldId="282"/>
            <ac:spMk id="4" creationId="{B99D9E12-7841-A857-443A-4CEB093585C7}"/>
          </ac:spMkLst>
        </pc:spChg>
        <pc:spChg chg="mod">
          <ac:chgData name="Mel Houseman" userId="7d6e233f-1289-4a6a-9205-ee3f8642932a" providerId="ADAL" clId="{00739FEE-F044-4E2E-BB21-45F49D8FE5EC}" dt="2022-12-12T16:53:31.692" v="103" actId="1076"/>
          <ac:spMkLst>
            <pc:docMk/>
            <pc:sldMk cId="1652038383" sldId="282"/>
            <ac:spMk id="6" creationId="{02B75B8A-94CD-F441-95F6-1DD882FFEE78}"/>
          </ac:spMkLst>
        </pc:spChg>
        <pc:spChg chg="add mod">
          <ac:chgData name="Mel Houseman" userId="7d6e233f-1289-4a6a-9205-ee3f8642932a" providerId="ADAL" clId="{00739FEE-F044-4E2E-BB21-45F49D8FE5EC}" dt="2022-12-12T16:54:16.534" v="109" actId="403"/>
          <ac:spMkLst>
            <pc:docMk/>
            <pc:sldMk cId="1652038383" sldId="282"/>
            <ac:spMk id="8" creationId="{C9BD69C2-E3C9-F55B-A57A-56BD0C2D9FDE}"/>
          </ac:spMkLst>
        </pc:spChg>
        <pc:grpChg chg="add mod">
          <ac:chgData name="Mel Houseman" userId="7d6e233f-1289-4a6a-9205-ee3f8642932a" providerId="ADAL" clId="{00739FEE-F044-4E2E-BB21-45F49D8FE5EC}" dt="2022-12-12T16:54:19.508" v="110" actId="1076"/>
          <ac:grpSpMkLst>
            <pc:docMk/>
            <pc:sldMk cId="1652038383" sldId="282"/>
            <ac:grpSpMk id="5" creationId="{C67B5B8B-FAD6-7E8A-90D9-59571301B9FA}"/>
          </ac:grpSpMkLst>
        </pc:grpChg>
        <pc:picChg chg="add mod">
          <ac:chgData name="Mel Houseman" userId="7d6e233f-1289-4a6a-9205-ee3f8642932a" providerId="ADAL" clId="{00739FEE-F044-4E2E-BB21-45F49D8FE5EC}" dt="2022-12-12T16:54:05.586" v="104"/>
          <ac:picMkLst>
            <pc:docMk/>
            <pc:sldMk cId="1652038383" sldId="282"/>
            <ac:picMk id="7" creationId="{6644AA6B-E42B-1A59-8487-40A0C49D1F1B}"/>
          </ac:picMkLst>
        </pc:picChg>
        <pc:picChg chg="del mod">
          <ac:chgData name="Mel Houseman" userId="7d6e233f-1289-4a6a-9205-ee3f8642932a" providerId="ADAL" clId="{00739FEE-F044-4E2E-BB21-45F49D8FE5EC}" dt="2022-12-12T16:54:21.194" v="111" actId="478"/>
          <ac:picMkLst>
            <pc:docMk/>
            <pc:sldMk cId="1652038383" sldId="282"/>
            <ac:picMk id="1026" creationId="{245DA313-7AF2-27CF-7350-57D2BA720C7D}"/>
          </ac:picMkLst>
        </pc:picChg>
        <pc:picChg chg="del mod">
          <ac:chgData name="Mel Houseman" userId="7d6e233f-1289-4a6a-9205-ee3f8642932a" providerId="ADAL" clId="{00739FEE-F044-4E2E-BB21-45F49D8FE5EC}" dt="2022-12-12T16:54:22.167" v="112" actId="478"/>
          <ac:picMkLst>
            <pc:docMk/>
            <pc:sldMk cId="1652038383" sldId="282"/>
            <ac:picMk id="1028" creationId="{34DECDA2-8758-2B4A-7655-DF003270BA79}"/>
          </ac:picMkLst>
        </pc:picChg>
      </pc:sldChg>
      <pc:sldChg chg="add replTag delTag">
        <pc:chgData name="Mel Houseman" userId="7d6e233f-1289-4a6a-9205-ee3f8642932a" providerId="ADAL" clId="{00739FEE-F044-4E2E-BB21-45F49D8FE5EC}" dt="2022-12-12T16:52:27.601" v="43"/>
        <pc:sldMkLst>
          <pc:docMk/>
          <pc:sldMk cId="2643956886" sldId="284"/>
        </pc:sldMkLst>
      </pc:sldChg>
      <pc:sldChg chg="add replTag delTag">
        <pc:chgData name="Mel Houseman" userId="7d6e233f-1289-4a6a-9205-ee3f8642932a" providerId="ADAL" clId="{00739FEE-F044-4E2E-BB21-45F49D8FE5EC}" dt="2022-12-12T16:52:27.605" v="45"/>
        <pc:sldMkLst>
          <pc:docMk/>
          <pc:sldMk cId="1924371805" sldId="285"/>
        </pc:sldMkLst>
      </pc:sldChg>
      <pc:sldChg chg="add replTag delTag">
        <pc:chgData name="Mel Houseman" userId="7d6e233f-1289-4a6a-9205-ee3f8642932a" providerId="ADAL" clId="{00739FEE-F044-4E2E-BB21-45F49D8FE5EC}" dt="2022-12-12T16:52:27.605" v="47"/>
        <pc:sldMkLst>
          <pc:docMk/>
          <pc:sldMk cId="1131419794" sldId="286"/>
        </pc:sldMkLst>
      </pc:sldChg>
      <pc:sldChg chg="add replTag delTag">
        <pc:chgData name="Mel Houseman" userId="7d6e233f-1289-4a6a-9205-ee3f8642932a" providerId="ADAL" clId="{00739FEE-F044-4E2E-BB21-45F49D8FE5EC}" dt="2022-12-12T16:52:27.605" v="49"/>
        <pc:sldMkLst>
          <pc:docMk/>
          <pc:sldMk cId="1675202127" sldId="287"/>
        </pc:sldMkLst>
      </pc:sldChg>
      <pc:sldChg chg="add replTag delTag">
        <pc:chgData name="Mel Houseman" userId="7d6e233f-1289-4a6a-9205-ee3f8642932a" providerId="ADAL" clId="{00739FEE-F044-4E2E-BB21-45F49D8FE5EC}" dt="2022-12-12T16:52:27.615" v="53"/>
        <pc:sldMkLst>
          <pc:docMk/>
          <pc:sldMk cId="1061961855" sldId="288"/>
        </pc:sldMkLst>
      </pc:sldChg>
      <pc:sldChg chg="add replTag delTag">
        <pc:chgData name="Mel Houseman" userId="7d6e233f-1289-4a6a-9205-ee3f8642932a" providerId="ADAL" clId="{00739FEE-F044-4E2E-BB21-45F49D8FE5EC}" dt="2022-12-12T16:52:27.615" v="55"/>
        <pc:sldMkLst>
          <pc:docMk/>
          <pc:sldMk cId="3177939240" sldId="289"/>
        </pc:sldMkLst>
      </pc:sldChg>
      <pc:sldChg chg="add replTag delTag">
        <pc:chgData name="Mel Houseman" userId="7d6e233f-1289-4a6a-9205-ee3f8642932a" providerId="ADAL" clId="{00739FEE-F044-4E2E-BB21-45F49D8FE5EC}" dt="2022-12-12T16:52:27.620" v="57"/>
        <pc:sldMkLst>
          <pc:docMk/>
          <pc:sldMk cId="2843560488" sldId="290"/>
        </pc:sldMkLst>
      </pc:sldChg>
      <pc:sldChg chg="add replTag delTag">
        <pc:chgData name="Mel Houseman" userId="7d6e233f-1289-4a6a-9205-ee3f8642932a" providerId="ADAL" clId="{00739FEE-F044-4E2E-BB21-45F49D8FE5EC}" dt="2022-12-12T16:52:27.620" v="59"/>
        <pc:sldMkLst>
          <pc:docMk/>
          <pc:sldMk cId="3273228886" sldId="291"/>
        </pc:sldMkLst>
      </pc:sldChg>
    </pc:docChg>
  </pc:docChgLst>
  <pc:docChgLst>
    <pc:chgData name="Mel Houseman" userId="7d6e233f-1289-4a6a-9205-ee3f8642932a" providerId="ADAL" clId="{DB8B8776-506D-4C17-BDD8-57DE74ECA75D}"/>
    <pc:docChg chg="custSel modSld replTag delTag">
      <pc:chgData name="Mel Houseman" userId="7d6e233f-1289-4a6a-9205-ee3f8642932a" providerId="ADAL" clId="{DB8B8776-506D-4C17-BDD8-57DE74ECA75D}" dt="2022-12-13T16:48:17.804" v="4" actId="108"/>
      <pc:docMkLst>
        <pc:docMk/>
      </pc:docMkLst>
      <pc:sldChg chg="modSp mod replTag delTag">
        <pc:chgData name="Mel Houseman" userId="7d6e233f-1289-4a6a-9205-ee3f8642932a" providerId="ADAL" clId="{DB8B8776-506D-4C17-BDD8-57DE74ECA75D}" dt="2022-12-13T16:48:17.804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DB8B8776-506D-4C17-BDD8-57DE74ECA75D}" dt="2022-12-13T16:48:17.804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104D3-D97B-44C8-B368-19C29F23D3D4}" type="datetimeFigureOut">
              <a:rPr lang="en-ZA" smtClean="0"/>
              <a:t>2022/12/15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20FEE-7CE6-4EFB-9EE2-99D7E1E8B9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675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Depression and anxiety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3" y="2751136"/>
            <a:ext cx="6084533" cy="33241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People who had more positive interactions and social support on these platforms appeared to have lower levels of depression and anxiety.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People who perceived that they had more negative social interactions online and who were more prone to social comparison experienced higher levels of depression and anxiety.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There does appear to be a link between social media and mental health – a significant determining factor is the types of interactions people feel they are having on these platforms.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22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Protect your health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Keep a calendar of the amount of time that you spend on a digital device per day.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an internet search to find out the maximum time a teenager should spend on a device, especially playing games or on social media.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you are spending more time than is considered healthy, design a strategy to reduce your screen time.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FA4B9-D9C3-AEAC-E1DE-48EA9A88B6D4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65972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2. Protect yourself and others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You or one of your friends receive the following message: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Receiving a message like this can be a threat to your safety. Report such a message to a responsible adult immediately.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Consider switching off the GEO location of your device.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the message is received via social media – change your profile and leave the group.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You may need to delete the app.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Do the same for your friend.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9D9E12-7841-A857-443A-4CEB093585C7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B5B8B-FAD6-7E8A-90D9-59571301B9FA}"/>
              </a:ext>
            </a:extLst>
          </p:cNvPr>
          <p:cNvGrpSpPr/>
          <p:nvPr/>
        </p:nvGrpSpPr>
        <p:grpSpPr>
          <a:xfrm>
            <a:off x="7940839" y="1575752"/>
            <a:ext cx="3072025" cy="4337685"/>
            <a:chOff x="0" y="0"/>
            <a:chExt cx="2265680" cy="31991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44AA6B-E42B-1A59-8487-40A0C49D1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2997" r="-22997"/>
            <a:stretch/>
          </p:blipFill>
          <p:spPr bwMode="auto">
            <a:xfrm>
              <a:off x="0" y="0"/>
              <a:ext cx="2265680" cy="319913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Text Box 31">
              <a:extLst>
                <a:ext uri="{FF2B5EF4-FFF2-40B4-BE49-F238E27FC236}">
                  <a16:creationId xmlns:a16="http://schemas.microsoft.com/office/drawing/2014/main" id="{C9BD69C2-E3C9-F55B-A57A-56BD0C2D9FDE}"/>
                </a:ext>
              </a:extLst>
            </p:cNvPr>
            <p:cNvSpPr txBox="1"/>
            <p:nvPr/>
          </p:nvSpPr>
          <p:spPr>
            <a:xfrm>
              <a:off x="478971" y="533400"/>
              <a:ext cx="1305560" cy="2176780"/>
            </a:xfrm>
            <a:prstGeom prst="roundRect">
              <a:avLst>
                <a:gd name="adj" fmla="val 5837"/>
              </a:avLst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180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100"/>
                </a:spcAft>
              </a:pPr>
              <a:r>
                <a:rPr lang="en-US" sz="1600" b="1">
                  <a:solidFill>
                    <a:srgbClr val="675D5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WE KNOW WHO YOU ARE.</a:t>
              </a:r>
              <a:endParaRPr lang="en-ZA" sz="16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1100"/>
                </a:spcAft>
              </a:pPr>
              <a:r>
                <a:rPr lang="en-US" sz="1600" b="1">
                  <a:solidFill>
                    <a:srgbClr val="675D5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WE KNOW WHERE YOU LIVE!</a:t>
              </a:r>
              <a:endParaRPr lang="en-ZA" sz="16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1100"/>
                </a:spcAft>
              </a:pPr>
              <a:r>
                <a:rPr lang="en-US" sz="1600" b="1">
                  <a:solidFill>
                    <a:srgbClr val="675D57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WE ARE COMING FOR YOU!</a:t>
              </a:r>
              <a:endParaRPr lang="en-ZA" sz="16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1100"/>
                </a:spcAft>
              </a:pPr>
              <a:r>
                <a:rPr lang="en-US" sz="160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 </a:t>
              </a:r>
              <a:endParaRPr lang="en-ZA" sz="16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203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Safety and security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Protecting health and well-being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437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Negative effects of technology: what to know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10117138" cy="2483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Some forms of technology may have made positive changes in the world, there is also evidence for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negative effects of technology and its overuse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Social media and mobile devices may lead to psychological and physical issues. </a:t>
            </a: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toy, doll, clipart&#10;&#10;Description automatically generated">
            <a:extLst>
              <a:ext uri="{FF2B5EF4-FFF2-40B4-BE49-F238E27FC236}">
                <a16:creationId xmlns:a16="http://schemas.microsoft.com/office/drawing/2014/main" id="{567D1214-EF2B-C237-2545-300B48E043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04303"/>
            <a:ext cx="12192000" cy="2762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141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Physical health effects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Eyestrain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Using technologies for long periods may lead to eyestrain.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Symptoms of digital eyestrain can include blurred vision and dry eyes.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Eyestrain may also lead to pains in other areas of the body, such as the head, neck, or shoulders.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solidFill>
            <a:srgbClr val="F0D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Physical health effects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3241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Poor posture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Sleep problems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Reduced physical activity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6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9B088A-F1DF-303F-B776-51D3F3BB8EC3}"/>
              </a:ext>
            </a:extLst>
          </p:cNvPr>
          <p:cNvGrpSpPr/>
          <p:nvPr/>
        </p:nvGrpSpPr>
        <p:grpSpPr>
          <a:xfrm>
            <a:off x="1136895" y="154906"/>
            <a:ext cx="2557207" cy="6703093"/>
            <a:chOff x="1136896" y="428511"/>
            <a:chExt cx="2347948" cy="6154572"/>
          </a:xfrm>
        </p:grpSpPr>
        <p:pic>
          <p:nvPicPr>
            <p:cNvPr id="5" name="Picture 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8DC0EAE-8DF3-795F-6C46-E41E4E031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6897" y="428511"/>
              <a:ext cx="2347947" cy="3154083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F3D45F2-B98C-D5E3-CD45-2400E8573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6896" y="3429000"/>
              <a:ext cx="2347947" cy="315408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solidFill>
            <a:srgbClr val="453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9EC22C-078B-3D4F-62B0-819AAC290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1879" y="1567797"/>
            <a:ext cx="4770121" cy="388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Cyberbullying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Cyberbullying is using technology to harass or bully someone else.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Devices offer bullies opportunities such as email, instant messaging, webpages, and digital photos.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Cyberbullying can range from cruel or embarrassing rumours to threats, harassment, or stalking.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It can affect any age group; however, teenagers and young adults are common victims, and cyberbullying is a growing problem in schools. </a:t>
            </a: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96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How can you protect yourself?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3" y="2751136"/>
            <a:ext cx="6084533" cy="33241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Learn good online habits.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Watch for warning signs in the language used online.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Limit availability of personal information.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the situation escalates to cyberbullying, communicate this to someone who can help.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escalating the situation.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Document the activity. Keep a record of any online.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Report cyberbullying to the appropriate authorities.. </a:t>
            </a:r>
            <a:endParaRPr lang="en-US" sz="10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793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Psychological effects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300951"/>
            <a:ext cx="5732145" cy="26124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Overuse or dependence on technology may have adverse psychological effects, including isolation.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Finding ways to reduce social media use, such as setting time limits for social apps, may help reduce feelings of isolation in some people.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35604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595</Words>
  <Application>Microsoft Office PowerPoint</Application>
  <PresentationFormat>Widescreen</PresentationFormat>
  <Paragraphs>63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2022-12-15T10:24:56Z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